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FA3CE-E74D-425C-90FE-47A7DF8AC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E3C524-53C0-4A89-8077-CD5A3D506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A741DF-28C2-4CF1-97E5-F8A134DA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C63C9C-A88C-41DD-B93D-38751239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BE28F0-C3BA-4344-96DD-5098D1C69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51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345DD3-856D-49F9-9D30-E079EAFEA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52BB8B-6AD5-4636-8BA9-C1E02A6F7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FEF345-E370-42DC-9AC3-2F3F2B89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FB3BBC9-07D7-45B2-AF67-662EEAD4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5CB747-BAFD-4F28-B206-0C69119AB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39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AE296F4-1566-45FB-AF46-4165C13FD8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272D09-26CC-43C7-830A-3A2360296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823889-B4EA-473F-94D5-D9F8EE64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7E535D-74E7-49B3-8744-526C8092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F6544A-B5A1-4822-BA85-2B31CE4D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48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896D8-330D-49FD-8F23-6EFF7D18E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5CCB20-43DA-43CC-9948-DEF90E477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8676044-13FD-42EF-B438-CBDE6751D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AA7834-6CA0-4C1E-9744-682D2D5B7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313141-EC1C-4144-9D7C-AA390006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82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9F6CC-E50A-4E2C-840C-00A6D9CBB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697547C-5788-48A9-92C7-4040CE1E1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FE4859-D0C1-47BD-8F10-713D68865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45F474-5FBC-449E-9611-BFC84AFD6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B1CF89-EF9B-44EE-835D-F1CDA6A1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03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686CD-53AF-4A9E-B808-116F1AC36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8E1295-350F-47D5-A853-0299EBA56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F46742-6C95-4B80-844C-9CB16C5E4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8D3253-8256-475C-997B-A607E6C55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F8A522-46A1-4B92-B450-4D4A21CB4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F3EE2C-4C5B-4919-AF8A-55919C617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9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8029DF-66D0-4EDF-B9EC-F6AD210D7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7B9A6A-2325-4268-8171-AF0E176A5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F5841C9-2997-4C1A-80C6-FBF8AC6A2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DE9B237-AA6A-4EEB-BD58-9D1D4ED3A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F3860B-B4E3-4BAD-BE2C-BC8E70564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ADB0251-B9E9-4329-A377-74074DDB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60A2599-0CE4-432D-9FC8-497E60B36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87C4B10-0244-4DDF-8F37-F1CCAF77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36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54C5E4-97A0-4047-8FA1-1EDFB723C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45CC34-536E-4997-B081-13F1E62A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1069A5A-7EEE-44ED-894F-B2795516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85E76FE-961F-412E-9684-C57F8FBA5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922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FD412DF-E8D2-487F-AC5D-94C7FABC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66EC632-A7DF-429A-84A0-E78F45276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F63AE1-F55E-4497-9E11-C222C2F03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74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CF9FE3-175B-435F-85AD-18967A4EB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7B7939-FE4E-48DA-83DC-64EA1FE91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793B6C-BA61-4C02-B04E-32E0D3ECA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D94B85-5EAC-4B51-8A87-25D243CE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91EE27-6BB8-4E48-AA55-DE772420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06DBA6-9CC8-416A-94AF-8609B00F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19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1A912-E260-4F1A-84FF-499FC6DD9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D4F667-DD2F-477B-B248-49E47238F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C4F5AA-DF1D-44C3-9F2E-5D69948B8D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B7A642-51F9-4333-A4E4-FD206349F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91A301-1D9B-4858-9722-8D89BCDF1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923B8F-00AF-4E82-8D94-DF8AD3A7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4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08A7F-650C-43F9-98A3-D3CC1A4E8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42D0E8-0CF6-40FF-A82A-86EE45B86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462F9D-F9ED-4523-B1D0-B70304D1F9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4F99F-C98F-4E36-81D7-0312D1D096D7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9FB148-B45E-4E23-998C-6A3961694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F23A6E-EE4A-4921-91B0-E59694E08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EF961-66C5-4F3F-8E6F-563037E6D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56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B1F445-7C16-46C2-8EB6-2766B44D1D0E}"/>
              </a:ext>
            </a:extLst>
          </p:cNvPr>
          <p:cNvSpPr txBox="1"/>
          <p:nvPr/>
        </p:nvSpPr>
        <p:spPr>
          <a:xfrm>
            <a:off x="2881117" y="337352"/>
            <a:ext cx="92457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ПРОКУРАТУРА ГОРОДА КЕМЕРОВО РАЗЬЯСНЯЕТ: </a:t>
            </a:r>
            <a:endParaRPr lang="ru-RU" sz="16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родителям о профилактике случаев выпадения детей из окон</a:t>
            </a:r>
            <a:endParaRPr lang="ru-R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28E6A6-73A3-4D04-A2E1-E4CDB0385B97}"/>
              </a:ext>
            </a:extLst>
          </p:cNvPr>
          <p:cNvSpPr txBox="1"/>
          <p:nvPr/>
        </p:nvSpPr>
        <p:spPr>
          <a:xfrm>
            <a:off x="3082823" y="925206"/>
            <a:ext cx="9245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/>
              <a:t>С наступлением летнего периода отмечаются случаи выпадения детей с высоты из окон домов, влекущие трагические последствия в виде гибели или причинения серьёзных телесных повреждений.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E33CB0-A8EA-470B-9333-5FA93ED1EF30}"/>
              </a:ext>
            </a:extLst>
          </p:cNvPr>
          <p:cNvSpPr txBox="1"/>
          <p:nvPr/>
        </p:nvSpPr>
        <p:spPr>
          <a:xfrm>
            <a:off x="321328" y="1970137"/>
            <a:ext cx="1180556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Сохранить жизнь своего ребенка легко - соблюдайте 7 простых правил:</a:t>
            </a:r>
            <a:endParaRPr lang="ru-RU" sz="1600" dirty="0"/>
          </a:p>
          <a:p>
            <a:r>
              <a:rPr lang="ru-RU" sz="1600" b="1" dirty="0"/>
              <a:t>1 правило</a:t>
            </a:r>
            <a:r>
              <a:rPr lang="ru-RU" sz="1600" dirty="0"/>
              <a:t>: Не оставлять окно открытым, поскольку достаточно отвлечься на секунду, которая может стать последним мгновением в жизни ребенка или искалечить ее навсегда.</a:t>
            </a:r>
          </a:p>
          <a:p>
            <a:r>
              <a:rPr lang="ru-RU" sz="1600" b="1" dirty="0"/>
              <a:t>2 правило</a:t>
            </a:r>
            <a:r>
              <a:rPr lang="ru-RU" sz="1600" dirty="0"/>
              <a:t>: Не использовать москитные сетки без соответствующей защиты окна. Ребенок видит некое препятствие впереди, уверенно упирается на него, и в результате может выпасть вместе с сеткой, которая не рассчитана на вес даже годовалого ребёнка.</a:t>
            </a:r>
          </a:p>
          <a:p>
            <a:r>
              <a:rPr lang="ru-RU" sz="1600" b="1" dirty="0"/>
              <a:t>3 правило</a:t>
            </a:r>
            <a:r>
              <a:rPr lang="ru-RU" sz="1600" dirty="0"/>
              <a:t>: Не оставлять ребёнка без присмотра, особенно играющего возле окон и стеклянных дверей.</a:t>
            </a:r>
          </a:p>
          <a:p>
            <a:r>
              <a:rPr lang="ru-RU" sz="1600" b="1" dirty="0"/>
              <a:t>4 правило</a:t>
            </a:r>
            <a:r>
              <a:rPr lang="ru-RU" sz="1600" dirty="0"/>
              <a:t>: Не следует позволять детям прыгать на кровати или другой мебели, расположенной вблизи окон.</a:t>
            </a:r>
          </a:p>
          <a:p>
            <a:r>
              <a:rPr lang="ru-RU" sz="1600" b="1" dirty="0"/>
              <a:t>5 правило</a:t>
            </a:r>
            <a:r>
              <a:rPr lang="ru-RU" sz="1600" dirty="0"/>
              <a:t>: Не ставить мебель поблизости окон, чтобы ребенок не взобрался на подоконник.</a:t>
            </a:r>
          </a:p>
          <a:p>
            <a:r>
              <a:rPr lang="ru-RU" sz="1600" b="1" dirty="0"/>
              <a:t>6 правил</a:t>
            </a:r>
            <a:r>
              <a:rPr lang="ru-RU" sz="1600" dirty="0"/>
              <a:t>о: Тщательно подобрать аксессуары на окна. Жалюзи и рулонные шторы должны быть без свисающих шнуров и цепочек. Ребенок может с их помощью взобраться на окно или запутаться в них, тем самым спровоцировать удушье.</a:t>
            </a:r>
          </a:p>
          <a:p>
            <a:r>
              <a:rPr lang="ru-RU" sz="1600" b="1" dirty="0"/>
              <a:t>7 правило</a:t>
            </a:r>
            <a:r>
              <a:rPr lang="ru-RU" sz="1600" dirty="0"/>
              <a:t>: Установить на окна блокираторы, препятствующие открытию окна ребенком самостоятел</a:t>
            </a:r>
            <a:r>
              <a:rPr lang="ru-RU" dirty="0"/>
              <a:t>ьно.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9B32DF-EF44-42A7-88D0-9B940FEBB44A}"/>
              </a:ext>
            </a:extLst>
          </p:cNvPr>
          <p:cNvSpPr txBox="1"/>
          <p:nvPr/>
        </p:nvSpPr>
        <p:spPr>
          <a:xfrm>
            <a:off x="1125492" y="5009989"/>
            <a:ext cx="53425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будьте внимательны и осторожны.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 и жизнь ребенка в Ваших руках!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D73C79F-88B9-4E48-8558-B29D02AB5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28" y="336880"/>
            <a:ext cx="2943225" cy="1552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2DB0ABAB-3BC0-40A2-BF04-AB80E9227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3918" y="4923282"/>
            <a:ext cx="342115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291743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237</Words>
  <Application>Microsoft Office PowerPoint</Application>
  <PresentationFormat>Широкоэкранный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Филиппова Алена Дмитриевна</cp:lastModifiedBy>
  <cp:revision>7</cp:revision>
  <dcterms:created xsi:type="dcterms:W3CDTF">2022-06-01T03:13:14Z</dcterms:created>
  <dcterms:modified xsi:type="dcterms:W3CDTF">2022-06-03T05:25:10Z</dcterms:modified>
</cp:coreProperties>
</file>