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FA3CE-E74D-425C-90FE-47A7DF8A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E3C524-53C0-4A89-8077-CD5A3D506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741DF-28C2-4CF1-97E5-F8A134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63C9C-A88C-41DD-B93D-38751239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E28F0-C3BA-4344-96DD-5098D1C6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5DD3-856D-49F9-9D30-E079EAFE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2BB8B-6AD5-4636-8BA9-C1E02A6F7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EF345-E370-42DC-9AC3-2F3F2B89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3BBC9-07D7-45B2-AF67-662EEAD4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CB747-BAFD-4F28-B206-0C69119A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9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E296F4-1566-45FB-AF46-4165C13FD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272D09-26CC-43C7-830A-3A2360296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23889-B4EA-473F-94D5-D9F8EE64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E535D-74E7-49B3-8744-526C8092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6544A-B5A1-4822-BA85-2B31CE4D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896D8-330D-49FD-8F23-6EFF7D18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CCB20-43DA-43CC-9948-DEF90E47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76044-13FD-42EF-B438-CBDE6751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A7834-6CA0-4C1E-9744-682D2D5B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13141-EC1C-4144-9D7C-AA390006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2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9F6CC-E50A-4E2C-840C-00A6D9CB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7547C-5788-48A9-92C7-4040CE1E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E4859-D0C1-47BD-8F10-713D6886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5F474-5FBC-449E-9611-BFC84AFD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1CF89-EF9B-44EE-835D-F1CDA6A1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3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686CD-53AF-4A9E-B808-116F1AC3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E1295-350F-47D5-A853-0299EBA56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F46742-6C95-4B80-844C-9CB16C5E4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D3253-8256-475C-997B-A607E6C5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8A522-46A1-4B92-B450-4D4A21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3EE2C-4C5B-4919-AF8A-55919C61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029DF-66D0-4EDF-B9EC-F6AD210D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B9A6A-2325-4268-8171-AF0E176A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5841C9-2997-4C1A-80C6-FBF8AC6A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E9B237-AA6A-4EEB-BD58-9D1D4ED3A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3860B-B4E3-4BAD-BE2C-BC8E70564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DB0251-B9E9-4329-A377-74074DDB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0A2599-0CE4-432D-9FC8-497E60B3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7C4B10-0244-4DDF-8F37-F1CCAF77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C5E4-97A0-4047-8FA1-1EDFB723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45CC34-536E-4997-B081-13F1E62A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069A5A-7EEE-44ED-894F-B2795516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E76FE-961F-412E-9684-C57F8FBA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2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D412DF-E8D2-487F-AC5D-94C7FABC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EC632-A7DF-429A-84A0-E78F4527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F63AE1-F55E-4497-9E11-C222C2F0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4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F9FE3-175B-435F-85AD-18967A4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B7939-FE4E-48DA-83DC-64EA1FE9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93B6C-BA61-4C02-B04E-32E0D3EC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D94B85-5EAC-4B51-8A87-25D243C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1EE27-6BB8-4E48-AA55-DE772420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06DBA6-9CC8-416A-94AF-8609B00F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A912-E260-4F1A-84FF-499FC6DD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D4F667-DD2F-477B-B248-49E47238F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4F5AA-DF1D-44C3-9F2E-5D69948B8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B7A642-51F9-4333-A4E4-FD206349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1A301-1D9B-4858-9722-8D89BCDF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23B8F-00AF-4E82-8D94-DF8AD3A7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08A7F-650C-43F9-98A3-D3CC1A4E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2D0E8-0CF6-40FF-A82A-86EE45B86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62F9D-F9ED-4523-B1D0-B70304D1F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F99F-C98F-4E36-81D7-0312D1D096D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FB148-B45E-4E23-998C-6A396169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23A6E-EE4A-4921-91B0-E59694E08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F961-66C5-4F3F-8E6F-563037E6D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6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1F445-7C16-46C2-8EB6-2766B44D1D0E}"/>
              </a:ext>
            </a:extLst>
          </p:cNvPr>
          <p:cNvSpPr txBox="1"/>
          <p:nvPr/>
        </p:nvSpPr>
        <p:spPr>
          <a:xfrm>
            <a:off x="337351" y="337352"/>
            <a:ext cx="117895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ГОРОДА КЕМЕРОВО РАЗЬЯСНЯЕТ: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ВОДОЁМАХ В ЛЕТНИЙ ПЕРИОД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8E6A6-73A3-4D04-A2E1-E4CDB0385B97}"/>
              </a:ext>
            </a:extLst>
          </p:cNvPr>
          <p:cNvSpPr txBox="1"/>
          <p:nvPr/>
        </p:nvSpPr>
        <p:spPr>
          <a:xfrm>
            <a:off x="6356412" y="1305017"/>
            <a:ext cx="542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на водоёмах следует соблюдать определённые правила безопасного поведения.</a:t>
            </a:r>
          </a:p>
          <a:p>
            <a:pPr indent="4572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Во-первых. 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избегать купание в незнакомых местах, специально не оборудованных для этой цели.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33CB0-A8EA-470B-9333-5FA93ED1EF30}"/>
              </a:ext>
            </a:extLst>
          </p:cNvPr>
          <p:cNvSpPr txBox="1"/>
          <p:nvPr/>
        </p:nvSpPr>
        <p:spPr>
          <a:xfrm>
            <a:off x="594804" y="2998438"/>
            <a:ext cx="5761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НЕЛЬЗЯ!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Заплывать за границы зоны купания;</a:t>
            </a: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Подплывать к движущимся судам, лодкам, катерам;</a:t>
            </a: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Нырять и долго находиться под водой;</a:t>
            </a: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в воду в незнакомых местах, с причалов;</a:t>
            </a: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находиться в холодной воде;</a:t>
            </a:r>
          </a:p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 на досках, лежаках, бревнах, надувных матрасах и камерах (за пределы нормы заплыва).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78325-F4AE-4841-A72D-F6137E73CF7B}"/>
              </a:ext>
            </a:extLst>
          </p:cNvPr>
          <p:cNvSpPr txBox="1"/>
          <p:nvPr/>
        </p:nvSpPr>
        <p:spPr>
          <a:xfrm>
            <a:off x="7048870" y="5137484"/>
            <a:ext cx="490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купание на водных объектах, оборудованных предупреждающими знаками «Купание запрещено!»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B32DF-EF44-42A7-88D0-9B940FEBB44A}"/>
              </a:ext>
            </a:extLst>
          </p:cNvPr>
          <p:cNvSpPr txBox="1"/>
          <p:nvPr/>
        </p:nvSpPr>
        <p:spPr>
          <a:xfrm>
            <a:off x="1074198" y="6090082"/>
            <a:ext cx="1039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Безопасность жизни детей на водоёмах во многих случаях зависит ТОЛЬКО ОТ ВАС!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5151CB-B206-4774-AF9A-D241B6CE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77" y="2711625"/>
            <a:ext cx="4034117" cy="216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C98F1-B855-4E53-92D3-3C892953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789" y="1320727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869A1F-A46A-43A2-8C72-39EB92E9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32" y="222379"/>
            <a:ext cx="2816015" cy="197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174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129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Филиппова Алена Дмитриевна</cp:lastModifiedBy>
  <cp:revision>6</cp:revision>
  <dcterms:created xsi:type="dcterms:W3CDTF">2022-06-01T03:13:14Z</dcterms:created>
  <dcterms:modified xsi:type="dcterms:W3CDTF">2022-06-03T05:13:51Z</dcterms:modified>
</cp:coreProperties>
</file>