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28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Лисенкова Л. конкурс\дядя коля дочке Поле подарил щеночка колл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6858000" cy="9143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и документы\Лисенкова Л. конкурс\ехал грека через реку 3 у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-1"/>
            <a:ext cx="6858001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Мои документы\Лисенкова Л. конкурс\заяц косой сидит за осокой травой 3 у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6858001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Мои документы\Лисенкова Л. конкурс\жужжит над жимолостью жу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-1"/>
            <a:ext cx="6858002" cy="9144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2018-08-30T14:25:48Z</dcterms:created>
  <dcterms:modified xsi:type="dcterms:W3CDTF">2018-08-30T14:33:24Z</dcterms:modified>
</cp:coreProperties>
</file>