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6D17-1E3E-4D0C-BAC2-624F4AB98F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3ACD-E88C-44C9-9527-4CF76F307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8537" t="52245" r="8704" b="13030"/>
          <a:stretch>
            <a:fillRect/>
          </a:stretch>
        </p:blipFill>
        <p:spPr bwMode="auto">
          <a:xfrm>
            <a:off x="-1" y="1428736"/>
            <a:ext cx="910827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316" t="38434" r="6989" b="36598"/>
          <a:stretch>
            <a:fillRect/>
          </a:stretch>
        </p:blipFill>
        <p:spPr bwMode="auto">
          <a:xfrm>
            <a:off x="-1" y="1357298"/>
            <a:ext cx="893300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8973" t="63401" r="8639" b="8510"/>
          <a:stretch>
            <a:fillRect/>
          </a:stretch>
        </p:blipFill>
        <p:spPr bwMode="auto">
          <a:xfrm>
            <a:off x="142844" y="2714620"/>
            <a:ext cx="88583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1257" t="4104" r="6580" b="45807"/>
          <a:stretch>
            <a:fillRect/>
          </a:stretch>
        </p:blipFill>
        <p:spPr bwMode="auto">
          <a:xfrm>
            <a:off x="357158" y="313960"/>
            <a:ext cx="7858180" cy="608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Comic Sans MS" pitchFamily="66" charset="0"/>
              </a:rPr>
              <a:t>Презентацию подготовила Лазарева Л.В.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Учитель – логопед МДОУ № 312 г. Новосибирска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по книге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err="1" smtClean="0">
                <a:latin typeface="Comic Sans MS" pitchFamily="66" charset="0"/>
              </a:rPr>
              <a:t>О.И.Крупенчук</a:t>
            </a:r>
            <a:r>
              <a:rPr lang="ru-RU" sz="2400" dirty="0" smtClean="0">
                <a:latin typeface="Comic Sans MS" pitchFamily="66" charset="0"/>
              </a:rPr>
              <a:t>,  Т. А. Воробьевой</a:t>
            </a:r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«Исправляем произношение. Комплексная методика коррекции артикуляционных расстройств»</a:t>
            </a:r>
          </a:p>
          <a:p>
            <a:pPr algn="ctr">
              <a:buNone/>
            </a:pPr>
            <a:r>
              <a:rPr lang="ru-RU" sz="3600" dirty="0" smtClean="0">
                <a:latin typeface="Comic Sans MS" pitchFamily="66" charset="0"/>
              </a:rPr>
              <a:t>2009г.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7483" t="5509" r="6817" b="70099"/>
          <a:stretch>
            <a:fillRect/>
          </a:stretch>
        </p:blipFill>
        <p:spPr bwMode="auto">
          <a:xfrm>
            <a:off x="0" y="2214554"/>
            <a:ext cx="874643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7483" t="30961" r="6817" b="39345"/>
          <a:stretch>
            <a:fillRect/>
          </a:stretch>
        </p:blipFill>
        <p:spPr bwMode="auto">
          <a:xfrm>
            <a:off x="214281" y="1857364"/>
            <a:ext cx="881742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7483" t="61716" r="6817" b="7530"/>
          <a:stretch>
            <a:fillRect/>
          </a:stretch>
        </p:blipFill>
        <p:spPr bwMode="auto">
          <a:xfrm>
            <a:off x="928662" y="357166"/>
            <a:ext cx="7072330" cy="32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6315" t="4104" r="4972" b="74867"/>
          <a:stretch>
            <a:fillRect/>
          </a:stretch>
        </p:blipFill>
        <p:spPr bwMode="auto">
          <a:xfrm>
            <a:off x="0" y="3500438"/>
            <a:ext cx="91440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9044" t="26201" r="7702" b="40677"/>
          <a:stretch>
            <a:fillRect/>
          </a:stretch>
        </p:blipFill>
        <p:spPr bwMode="auto">
          <a:xfrm>
            <a:off x="142844" y="435631"/>
            <a:ext cx="8982752" cy="456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9044" t="59324" r="7702" b="6486"/>
          <a:stretch>
            <a:fillRect/>
          </a:stretch>
        </p:blipFill>
        <p:spPr bwMode="auto">
          <a:xfrm>
            <a:off x="142843" y="2071678"/>
            <a:ext cx="885161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9719" t="4104" r="4299" b="58330"/>
          <a:stretch>
            <a:fillRect/>
          </a:stretch>
        </p:blipFill>
        <p:spPr bwMode="auto">
          <a:xfrm>
            <a:off x="-1" y="1000108"/>
            <a:ext cx="8724779" cy="48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9719" t="41670" r="4299" b="7044"/>
          <a:stretch>
            <a:fillRect/>
          </a:stretch>
        </p:blipFill>
        <p:spPr bwMode="auto">
          <a:xfrm>
            <a:off x="214282" y="404748"/>
            <a:ext cx="8001056" cy="60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8973" t="4104" r="8639" b="63646"/>
          <a:stretch>
            <a:fillRect/>
          </a:stretch>
        </p:blipFill>
        <p:spPr bwMode="auto">
          <a:xfrm>
            <a:off x="0" y="1428736"/>
            <a:ext cx="88583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Lara</dc:creator>
  <cp:lastModifiedBy>lea</cp:lastModifiedBy>
  <cp:revision>4</cp:revision>
  <dcterms:created xsi:type="dcterms:W3CDTF">2012-03-20T10:00:15Z</dcterms:created>
  <dcterms:modified xsi:type="dcterms:W3CDTF">2012-03-28T04:46:09Z</dcterms:modified>
</cp:coreProperties>
</file>