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6"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Пользователь Windows" initials="ПW" lastIdx="1" clrIdx="0">
    <p:extLst>
      <p:ext uri="{19B8F6BF-5375-455C-9EA6-DF929625EA0E}">
        <p15:presenceInfo xmlns:p15="http://schemas.microsoft.com/office/powerpoint/2012/main" userId="Пользователь Window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6" d="100"/>
          <a:sy n="46" d="100"/>
        </p:scale>
        <p:origin x="957"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4-26T01:57:46.658" idx="1">
    <p:pos x="10" y="10"/>
    <p:text/>
    <p:extLst>
      <p:ext uri="{C676402C-5697-4E1C-873F-D02D1690AC5C}">
        <p15:threadingInfo xmlns:p15="http://schemas.microsoft.com/office/powerpoint/2012/main" timeZoneBias="-4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F90F9C-B306-42E0-BA9F-72FAFC9A9A0F}" type="datetimeFigureOut">
              <a:rPr lang="ru-RU" smtClean="0"/>
              <a:t>26.04.2020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F2DAB3-85C4-4935-B522-868A6554AE92}" type="slidenum">
              <a:rPr lang="ru-RU" smtClean="0"/>
              <a:t>‹#›</a:t>
            </a:fld>
            <a:endParaRPr lang="ru-RU"/>
          </a:p>
        </p:txBody>
      </p:sp>
    </p:spTree>
    <p:extLst>
      <p:ext uri="{BB962C8B-B14F-4D97-AF65-F5344CB8AC3E}">
        <p14:creationId xmlns:p14="http://schemas.microsoft.com/office/powerpoint/2010/main" val="3010028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ru-RU" smtClean="0"/>
              <a:t>Образец заголовка</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79F310D-27A9-43D4-943F-363B7FD1AB12}" type="datetimeFigureOut">
              <a:rPr lang="ru-RU" smtClean="0"/>
              <a:t>26.04.2020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6B0AA96-826B-412A-9695-2671B9F3AD05}" type="slidenum">
              <a:rPr lang="ru-RU" smtClean="0"/>
              <a:t>‹#›</a:t>
            </a:fld>
            <a:endParaRPr lang="ru-RU"/>
          </a:p>
        </p:txBody>
      </p:sp>
    </p:spTree>
    <p:extLst>
      <p:ext uri="{BB962C8B-B14F-4D97-AF65-F5344CB8AC3E}">
        <p14:creationId xmlns:p14="http://schemas.microsoft.com/office/powerpoint/2010/main" val="374035112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279F310D-27A9-43D4-943F-363B7FD1AB12}" type="datetimeFigureOut">
              <a:rPr lang="ru-RU" smtClean="0"/>
              <a:t>26.04.2020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6B0AA96-826B-412A-9695-2671B9F3AD05}" type="slidenum">
              <a:rPr lang="ru-RU" smtClean="0"/>
              <a:t>‹#›</a:t>
            </a:fld>
            <a:endParaRPr lang="ru-RU"/>
          </a:p>
        </p:txBody>
      </p:sp>
    </p:spTree>
    <p:extLst>
      <p:ext uri="{BB962C8B-B14F-4D97-AF65-F5344CB8AC3E}">
        <p14:creationId xmlns:p14="http://schemas.microsoft.com/office/powerpoint/2010/main" val="238978821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279F310D-27A9-43D4-943F-363B7FD1AB12}" type="datetimeFigureOut">
              <a:rPr lang="ru-RU" smtClean="0"/>
              <a:t>26.04.2020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6B0AA96-826B-412A-9695-2671B9F3AD05}" type="slidenum">
              <a:rPr lang="ru-RU" smtClean="0"/>
              <a:t>‹#›</a:t>
            </a:fld>
            <a:endParaRPr lang="ru-RU"/>
          </a:p>
        </p:txBody>
      </p:sp>
    </p:spTree>
    <p:extLst>
      <p:ext uri="{BB962C8B-B14F-4D97-AF65-F5344CB8AC3E}">
        <p14:creationId xmlns:p14="http://schemas.microsoft.com/office/powerpoint/2010/main" val="248977148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279F310D-27A9-43D4-943F-363B7FD1AB12}" type="datetimeFigureOut">
              <a:rPr lang="ru-RU" smtClean="0"/>
              <a:t>26.04.2020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6B0AA96-826B-412A-9695-2671B9F3AD05}" type="slidenum">
              <a:rPr lang="ru-RU" smtClean="0"/>
              <a:t>‹#›</a:t>
            </a:fld>
            <a:endParaRPr lang="ru-RU"/>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2846811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279F310D-27A9-43D4-943F-363B7FD1AB12}" type="datetimeFigureOut">
              <a:rPr lang="ru-RU" smtClean="0"/>
              <a:t>26.04.2020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6B0AA96-826B-412A-9695-2671B9F3AD05}" type="slidenum">
              <a:rPr lang="ru-RU" smtClean="0"/>
              <a:t>‹#›</a:t>
            </a:fld>
            <a:endParaRPr lang="ru-RU"/>
          </a:p>
        </p:txBody>
      </p:sp>
    </p:spTree>
    <p:extLst>
      <p:ext uri="{BB962C8B-B14F-4D97-AF65-F5344CB8AC3E}">
        <p14:creationId xmlns:p14="http://schemas.microsoft.com/office/powerpoint/2010/main" val="384769499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279F310D-27A9-43D4-943F-363B7FD1AB12}" type="datetimeFigureOut">
              <a:rPr lang="ru-RU" smtClean="0"/>
              <a:t>26.04.2020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6B0AA96-826B-412A-9695-2671B9F3AD05}" type="slidenum">
              <a:rPr lang="ru-RU" smtClean="0"/>
              <a:t>‹#›</a:t>
            </a:fld>
            <a:endParaRPr lang="ru-RU"/>
          </a:p>
        </p:txBody>
      </p:sp>
    </p:spTree>
    <p:extLst>
      <p:ext uri="{BB962C8B-B14F-4D97-AF65-F5344CB8AC3E}">
        <p14:creationId xmlns:p14="http://schemas.microsoft.com/office/powerpoint/2010/main" val="3494016537"/>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279F310D-27A9-43D4-943F-363B7FD1AB12}" type="datetimeFigureOut">
              <a:rPr lang="ru-RU" smtClean="0"/>
              <a:t>26.04.2020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6B0AA96-826B-412A-9695-2671B9F3AD05}" type="slidenum">
              <a:rPr lang="ru-RU" smtClean="0"/>
              <a:t>‹#›</a:t>
            </a:fld>
            <a:endParaRPr lang="ru-RU"/>
          </a:p>
        </p:txBody>
      </p:sp>
    </p:spTree>
    <p:extLst>
      <p:ext uri="{BB962C8B-B14F-4D97-AF65-F5344CB8AC3E}">
        <p14:creationId xmlns:p14="http://schemas.microsoft.com/office/powerpoint/2010/main" val="39121852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smtClean="0"/>
              <a:t>Образец заголовка</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79F310D-27A9-43D4-943F-363B7FD1AB12}" type="datetimeFigureOut">
              <a:rPr lang="ru-RU" smtClean="0"/>
              <a:t>26.04.2020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6B0AA96-826B-412A-9695-2671B9F3AD05}" type="slidenum">
              <a:rPr lang="ru-RU" smtClean="0"/>
              <a:t>‹#›</a:t>
            </a:fld>
            <a:endParaRPr lang="ru-RU"/>
          </a:p>
        </p:txBody>
      </p:sp>
    </p:spTree>
    <p:extLst>
      <p:ext uri="{BB962C8B-B14F-4D97-AF65-F5344CB8AC3E}">
        <p14:creationId xmlns:p14="http://schemas.microsoft.com/office/powerpoint/2010/main" val="84762351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ru-RU" smtClean="0"/>
              <a:t>Образец заголовка</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79F310D-27A9-43D4-943F-363B7FD1AB12}" type="datetimeFigureOut">
              <a:rPr lang="ru-RU" smtClean="0"/>
              <a:t>26.04.2020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6B0AA96-826B-412A-9695-2671B9F3AD05}" type="slidenum">
              <a:rPr lang="ru-RU" smtClean="0"/>
              <a:t>‹#›</a:t>
            </a:fld>
            <a:endParaRPr lang="ru-RU"/>
          </a:p>
        </p:txBody>
      </p:sp>
    </p:spTree>
    <p:extLst>
      <p:ext uri="{BB962C8B-B14F-4D97-AF65-F5344CB8AC3E}">
        <p14:creationId xmlns:p14="http://schemas.microsoft.com/office/powerpoint/2010/main" val="241068472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smtClean="0"/>
              <a:t>Образец заголовка</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79F310D-27A9-43D4-943F-363B7FD1AB12}" type="datetimeFigureOut">
              <a:rPr lang="ru-RU" smtClean="0"/>
              <a:t>26.04.2020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6B0AA96-826B-412A-9695-2671B9F3AD05}" type="slidenum">
              <a:rPr lang="ru-RU" smtClean="0"/>
              <a:t>‹#›</a:t>
            </a:fld>
            <a:endParaRPr lang="ru-RU"/>
          </a:p>
        </p:txBody>
      </p:sp>
    </p:spTree>
    <p:extLst>
      <p:ext uri="{BB962C8B-B14F-4D97-AF65-F5344CB8AC3E}">
        <p14:creationId xmlns:p14="http://schemas.microsoft.com/office/powerpoint/2010/main" val="49966841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ru-RU" smtClean="0"/>
              <a:t>Образец заголовка</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79F310D-27A9-43D4-943F-363B7FD1AB12}" type="datetimeFigureOut">
              <a:rPr lang="ru-RU" smtClean="0"/>
              <a:t>26.04.2020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6B0AA96-826B-412A-9695-2671B9F3AD05}" type="slidenum">
              <a:rPr lang="ru-RU" smtClean="0"/>
              <a:t>‹#›</a:t>
            </a:fld>
            <a:endParaRPr lang="ru-RU"/>
          </a:p>
        </p:txBody>
      </p:sp>
    </p:spTree>
    <p:extLst>
      <p:ext uri="{BB962C8B-B14F-4D97-AF65-F5344CB8AC3E}">
        <p14:creationId xmlns:p14="http://schemas.microsoft.com/office/powerpoint/2010/main" val="290840528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smtClean="0"/>
              <a:t>Образец заголовка</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279F310D-27A9-43D4-943F-363B7FD1AB12}" type="datetimeFigureOut">
              <a:rPr lang="ru-RU" smtClean="0"/>
              <a:t>26.04.2020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6B0AA96-826B-412A-9695-2671B9F3AD05}" type="slidenum">
              <a:rPr lang="ru-RU" smtClean="0"/>
              <a:t>‹#›</a:t>
            </a:fld>
            <a:endParaRPr lang="ru-RU"/>
          </a:p>
        </p:txBody>
      </p:sp>
    </p:spTree>
    <p:extLst>
      <p:ext uri="{BB962C8B-B14F-4D97-AF65-F5344CB8AC3E}">
        <p14:creationId xmlns:p14="http://schemas.microsoft.com/office/powerpoint/2010/main" val="19395073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Content Placeholder 3"/>
          <p:cNvSpPr>
            <a:spLocks noGrp="1"/>
          </p:cNvSpPr>
          <p:nvPr>
            <p:ph sz="quarter" idx="13"/>
          </p:nvPr>
        </p:nvSpPr>
        <p:spPr>
          <a:xfrm>
            <a:off x="913774" y="3051012"/>
            <a:ext cx="5106027" cy="2740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3" name="Content Placeholder 5"/>
          <p:cNvSpPr>
            <a:spLocks noGrp="1"/>
          </p:cNvSpPr>
          <p:nvPr>
            <p:ph sz="quarter" idx="14"/>
          </p:nvPr>
        </p:nvSpPr>
        <p:spPr>
          <a:xfrm>
            <a:off x="6172200" y="3051012"/>
            <a:ext cx="5105401" cy="2740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79F310D-27A9-43D4-943F-363B7FD1AB12}" type="datetimeFigureOut">
              <a:rPr lang="ru-RU" smtClean="0"/>
              <a:t>26.04.2020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6B0AA96-826B-412A-9695-2671B9F3AD05}" type="slidenum">
              <a:rPr lang="ru-RU" smtClean="0"/>
              <a:t>‹#›</a:t>
            </a:fld>
            <a:endParaRPr lang="ru-RU"/>
          </a:p>
        </p:txBody>
      </p:sp>
    </p:spTree>
    <p:extLst>
      <p:ext uri="{BB962C8B-B14F-4D97-AF65-F5344CB8AC3E}">
        <p14:creationId xmlns:p14="http://schemas.microsoft.com/office/powerpoint/2010/main" val="190010244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279F310D-27A9-43D4-943F-363B7FD1AB12}" type="datetimeFigureOut">
              <a:rPr lang="ru-RU" smtClean="0"/>
              <a:t>26.04.2020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6B0AA96-826B-412A-9695-2671B9F3AD05}" type="slidenum">
              <a:rPr lang="ru-RU" smtClean="0"/>
              <a:t>‹#›</a:t>
            </a:fld>
            <a:endParaRPr lang="ru-RU"/>
          </a:p>
        </p:txBody>
      </p:sp>
    </p:spTree>
    <p:extLst>
      <p:ext uri="{BB962C8B-B14F-4D97-AF65-F5344CB8AC3E}">
        <p14:creationId xmlns:p14="http://schemas.microsoft.com/office/powerpoint/2010/main" val="102380111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279F310D-27A9-43D4-943F-363B7FD1AB12}" type="datetimeFigureOut">
              <a:rPr lang="ru-RU" smtClean="0"/>
              <a:t>26.04.2020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6B0AA96-826B-412A-9695-2671B9F3AD05}" type="slidenum">
              <a:rPr lang="ru-RU" smtClean="0"/>
              <a:t>‹#›</a:t>
            </a:fld>
            <a:endParaRPr lang="ru-RU"/>
          </a:p>
        </p:txBody>
      </p:sp>
    </p:spTree>
    <p:extLst>
      <p:ext uri="{BB962C8B-B14F-4D97-AF65-F5344CB8AC3E}">
        <p14:creationId xmlns:p14="http://schemas.microsoft.com/office/powerpoint/2010/main" val="78943953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ru-RU" smtClean="0"/>
              <a:t>Образец заголовка</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279F310D-27A9-43D4-943F-363B7FD1AB12}" type="datetimeFigureOut">
              <a:rPr lang="ru-RU" smtClean="0"/>
              <a:t>26.04.2020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6B0AA96-826B-412A-9695-2671B9F3AD05}" type="slidenum">
              <a:rPr lang="ru-RU" smtClean="0"/>
              <a:t>‹#›</a:t>
            </a:fld>
            <a:endParaRPr lang="ru-RU"/>
          </a:p>
        </p:txBody>
      </p:sp>
    </p:spTree>
    <p:extLst>
      <p:ext uri="{BB962C8B-B14F-4D97-AF65-F5344CB8AC3E}">
        <p14:creationId xmlns:p14="http://schemas.microsoft.com/office/powerpoint/2010/main" val="328636076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279F310D-27A9-43D4-943F-363B7FD1AB12}" type="datetimeFigureOut">
              <a:rPr lang="ru-RU" smtClean="0"/>
              <a:t>26.04.2020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6B0AA96-826B-412A-9695-2671B9F3AD05}" type="slidenum">
              <a:rPr lang="ru-RU" smtClean="0"/>
              <a:t>‹#›</a:t>
            </a:fld>
            <a:endParaRPr lang="ru-RU"/>
          </a:p>
        </p:txBody>
      </p:sp>
    </p:spTree>
    <p:extLst>
      <p:ext uri="{BB962C8B-B14F-4D97-AF65-F5344CB8AC3E}">
        <p14:creationId xmlns:p14="http://schemas.microsoft.com/office/powerpoint/2010/main" val="171395228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279F310D-27A9-43D4-943F-363B7FD1AB12}" type="datetimeFigureOut">
              <a:rPr lang="ru-RU" smtClean="0"/>
              <a:t>26.04.2020</a:t>
            </a:fld>
            <a:endParaRPr lang="ru-RU"/>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ru-RU"/>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56B0AA96-826B-412A-9695-2671B9F3AD05}" type="slidenum">
              <a:rPr lang="ru-RU" smtClean="0"/>
              <a:t>‹#›</a:t>
            </a:fld>
            <a:endParaRPr lang="ru-RU"/>
          </a:p>
        </p:txBody>
      </p:sp>
    </p:spTree>
    <p:extLst>
      <p:ext uri="{BB962C8B-B14F-4D97-AF65-F5344CB8AC3E}">
        <p14:creationId xmlns:p14="http://schemas.microsoft.com/office/powerpoint/2010/main" val="432642179"/>
      </p:ext>
    </p:extLst>
  </p:cSld>
  <p:clrMap bg1="lt1" tx1="dk1" bg2="lt2" tx2="dk2" accent1="accent1" accent2="accent2" accent3="accent3" accent4="accent4" accent5="accent5" accent6="accent6" hlink="hlink" folHlink="folHlink"/>
  <p:sldLayoutIdLst>
    <p:sldLayoutId id="2147483917" r:id="rId1"/>
    <p:sldLayoutId id="2147483918" r:id="rId2"/>
    <p:sldLayoutId id="2147483919" r:id="rId3"/>
    <p:sldLayoutId id="2147483920" r:id="rId4"/>
    <p:sldLayoutId id="2147483921" r:id="rId5"/>
    <p:sldLayoutId id="2147483922" r:id="rId6"/>
    <p:sldLayoutId id="2147483923" r:id="rId7"/>
    <p:sldLayoutId id="2147483924" r:id="rId8"/>
    <p:sldLayoutId id="2147483925" r:id="rId9"/>
    <p:sldLayoutId id="2147483926" r:id="rId10"/>
    <p:sldLayoutId id="2147483927" r:id="rId11"/>
    <p:sldLayoutId id="2147483928" r:id="rId12"/>
    <p:sldLayoutId id="2147483929" r:id="rId13"/>
    <p:sldLayoutId id="2147483930" r:id="rId14"/>
    <p:sldLayoutId id="2147483931" r:id="rId15"/>
    <p:sldLayoutId id="2147483932" r:id="rId16"/>
    <p:sldLayoutId id="2147483933" r:id="rId17"/>
  </p:sldLayoutIdLst>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infourok.ru/go.html?href=https%3A%2F%2Fnovye-multiki.ru%2Ftvorcheskaya-masterskaya%2Furoki-lepki-iz-plastilina-gliny-plastiki%2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infourok.ru/go.html?href=https%3A%2F%2Fnovye-multiki.ru%2Ftvorcheskaya-masterskaya%2Fpodelki-svoimi-rukami%2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accent6">
              <a:lumMod val="40000"/>
              <a:lumOff val="60000"/>
            </a:schemeClr>
          </a:bgClr>
        </a:patt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p:style>
          <a:lnRef idx="1">
            <a:schemeClr val="accent3"/>
          </a:lnRef>
          <a:fillRef idx="2">
            <a:schemeClr val="accent3"/>
          </a:fillRef>
          <a:effectRef idx="1">
            <a:schemeClr val="accent3"/>
          </a:effectRef>
          <a:fontRef idx="minor">
            <a:schemeClr val="dk1"/>
          </a:fontRef>
        </p:style>
        <p:txBody>
          <a:bodyPr>
            <a:normAutofit/>
          </a:bodyPr>
          <a:lstStyle/>
          <a:p>
            <a:r>
              <a:rPr lang="ru-RU" dirty="0" smtClean="0">
                <a:solidFill>
                  <a:srgbClr val="7030A0"/>
                </a:solidFill>
              </a:rPr>
              <a:t>Рекомендации для родителей во время само изоляции</a:t>
            </a:r>
            <a:endParaRPr lang="ru-RU" dirty="0">
              <a:solidFill>
                <a:srgbClr val="7030A0"/>
              </a:solidFill>
            </a:endParaRPr>
          </a:p>
        </p:txBody>
      </p:sp>
      <p:sp>
        <p:nvSpPr>
          <p:cNvPr id="3" name="Подзаголовок 2"/>
          <p:cNvSpPr>
            <a:spLocks noGrp="1"/>
          </p:cNvSpPr>
          <p:nvPr>
            <p:ph type="subTitle" idx="1"/>
          </p:nvPr>
        </p:nvSpPr>
        <p:spPr/>
        <p:txBody>
          <a:bodyPr/>
          <a:lstStyle/>
          <a:p>
            <a:endParaRPr lang="ru-RU" dirty="0"/>
          </a:p>
        </p:txBody>
      </p:sp>
    </p:spTree>
    <p:extLst>
      <p:ext uri="{BB962C8B-B14F-4D97-AF65-F5344CB8AC3E}">
        <p14:creationId xmlns:p14="http://schemas.microsoft.com/office/powerpoint/2010/main" val="83049081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sz="quarter" idx="13"/>
          </p:nvPr>
        </p:nvSpPr>
        <p:spPr/>
        <p:txBody>
          <a:bodyPr/>
          <a:lstStyle/>
          <a:p>
            <a:r>
              <a:rPr lang="ru-RU" b="1" i="1" dirty="0"/>
              <a:t>Пикник на балконе или во дворе частного дома.</a:t>
            </a:r>
            <a:r>
              <a:rPr lang="ru-RU" dirty="0"/>
              <a:t> Если вы живете в многоквартирном доме, и прогуляться вам негде, можно устроить пикник прямо на балконе. Застелите пол самыми теплыми одеялами, оденьтесь тепло, как на улицу. Приготовьте горячий чай или какао, бутерброды и печенье и отправляйтесь дышать воздухом. То же самое можно с легкостью организовать во дворе частного </a:t>
            </a:r>
            <a:r>
              <a:rPr lang="ru-RU" dirty="0" err="1" smtClean="0"/>
              <a:t>дома.ь</a:t>
            </a:r>
            <a:r>
              <a:rPr lang="ru-RU" dirty="0" smtClean="0"/>
              <a:t> </a:t>
            </a:r>
          </a:p>
          <a:p>
            <a:endParaRPr lang="ru-RU" dirty="0"/>
          </a:p>
        </p:txBody>
      </p:sp>
    </p:spTree>
    <p:extLst>
      <p:ext uri="{BB962C8B-B14F-4D97-AF65-F5344CB8AC3E}">
        <p14:creationId xmlns:p14="http://schemas.microsoft.com/office/powerpoint/2010/main" val="164549349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sz="quarter" idx="13"/>
          </p:nvPr>
        </p:nvSpPr>
        <p:spPr/>
        <p:txBody>
          <a:bodyPr/>
          <a:lstStyle/>
          <a:p>
            <a:r>
              <a:rPr lang="ru-RU" b="1" i="1" dirty="0"/>
              <a:t>Уважаемые родители!</a:t>
            </a:r>
            <a:endParaRPr lang="ru-RU" dirty="0"/>
          </a:p>
          <a:p>
            <a:r>
              <a:rPr lang="ru-RU" i="1" dirty="0"/>
              <a:t>Убедительная просьба соблюдать режим самоизоляции! В целях недопущения распространения корона вирусной инфекции призываем Вас ограничить пребывание в общественных местах, рекомендуем быть дома всей семьёй. Ну, а всем родителям остается пожелать терпения и спокойствия, крепкого всем здоровья, берегите себя и своих близких! До скорой встречи в </a:t>
            </a:r>
            <a:r>
              <a:rPr lang="ru-RU" i="1" dirty="0" smtClean="0"/>
              <a:t>школе.</a:t>
            </a:r>
            <a:endParaRPr lang="ru-RU" dirty="0"/>
          </a:p>
          <a:p>
            <a:endParaRPr lang="ru-RU" dirty="0"/>
          </a:p>
        </p:txBody>
      </p:sp>
    </p:spTree>
    <p:extLst>
      <p:ext uri="{BB962C8B-B14F-4D97-AF65-F5344CB8AC3E}">
        <p14:creationId xmlns:p14="http://schemas.microsoft.com/office/powerpoint/2010/main" val="355300604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i="1" dirty="0"/>
              <a:t>В это сложное для нас всех время, Вы приняли правильное решение и остались со своей семьей дома!</a:t>
            </a:r>
            <a:endParaRPr lang="ru-RU" dirty="0"/>
          </a:p>
        </p:txBody>
      </p:sp>
      <p:sp>
        <p:nvSpPr>
          <p:cNvPr id="3" name="Объект 2"/>
          <p:cNvSpPr>
            <a:spLocks noGrp="1"/>
          </p:cNvSpPr>
          <p:nvPr>
            <p:ph sz="quarter" idx="13"/>
          </p:nvPr>
        </p:nvSpPr>
        <p:spPr>
          <a:xfrm>
            <a:off x="236880" y="2473970"/>
            <a:ext cx="10363826" cy="3424107"/>
          </a:xfrm>
        </p:spPr>
        <p:txBody>
          <a:bodyPr/>
          <a:lstStyle/>
          <a:p>
            <a:pPr algn="ctr"/>
            <a:r>
              <a:rPr lang="ru-RU" sz="2800" b="1" dirty="0"/>
              <a:t>Дорогие родители!</a:t>
            </a:r>
          </a:p>
          <a:p>
            <a:r>
              <a:rPr lang="ru-RU" dirty="0"/>
              <a:t>Предлагаем Вам провести это время с пользой для Вашего ребенка и удовольствием от общения с ним</a:t>
            </a:r>
            <a:r>
              <a:rPr lang="ru-RU" dirty="0" smtClean="0"/>
              <a:t>. </a:t>
            </a:r>
            <a:r>
              <a:rPr lang="ru-RU" dirty="0"/>
              <a:t>Изменить привычный образ жизни и находиться постоянно дома – это стресс не только для взрослых, но и для детей. Как комфортно организовать пространство для ребенка, почему важно соблюдать режим дня и в какие игры </a:t>
            </a:r>
            <a:r>
              <a:rPr lang="ru-RU" dirty="0" smtClean="0"/>
              <a:t>играть </a:t>
            </a:r>
            <a:r>
              <a:rPr lang="ru-RU" dirty="0"/>
              <a:t>на карантине</a:t>
            </a:r>
            <a:r>
              <a:rPr lang="ru-RU" dirty="0" smtClean="0"/>
              <a:t>. </a:t>
            </a:r>
            <a:endParaRPr lang="ru-RU" dirty="0"/>
          </a:p>
        </p:txBody>
      </p:sp>
    </p:spTree>
    <p:extLst>
      <p:ext uri="{BB962C8B-B14F-4D97-AF65-F5344CB8AC3E}">
        <p14:creationId xmlns:p14="http://schemas.microsoft.com/office/powerpoint/2010/main" val="198589260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775" y="618517"/>
            <a:ext cx="10364451" cy="1067779"/>
          </a:xfrm>
        </p:spPr>
        <p:txBody>
          <a:bodyPr/>
          <a:lstStyle/>
          <a:p>
            <a:r>
              <a:rPr lang="ru-RU" dirty="0" smtClean="0"/>
              <a:t>Игры дома</a:t>
            </a:r>
            <a:endParaRPr lang="ru-RU" dirty="0"/>
          </a:p>
        </p:txBody>
      </p:sp>
      <p:sp>
        <p:nvSpPr>
          <p:cNvPr id="3" name="Объект 2"/>
          <p:cNvSpPr>
            <a:spLocks noGrp="1"/>
          </p:cNvSpPr>
          <p:nvPr>
            <p:ph sz="quarter" idx="13"/>
          </p:nvPr>
        </p:nvSpPr>
        <p:spPr>
          <a:xfrm>
            <a:off x="913774" y="1852552"/>
            <a:ext cx="10363825" cy="3938648"/>
          </a:xfrm>
        </p:spPr>
        <p:txBody>
          <a:bodyPr>
            <a:normAutofit fontScale="77500" lnSpcReduction="20000"/>
          </a:bodyPr>
          <a:lstStyle/>
          <a:p>
            <a:r>
              <a:rPr lang="ru-RU" b="1" i="1" dirty="0"/>
              <a:t>Чем можно заняться с ребенком дома?</a:t>
            </a:r>
            <a:endParaRPr lang="ru-RU" dirty="0"/>
          </a:p>
          <a:p>
            <a:r>
              <a:rPr lang="ru-RU" dirty="0"/>
              <a:t> Всем, что связано с моторикой мелкой и крупной. Например, можно взять коробку, насыпать туда закупленную гречку, фасоль, крупы, кинетический песок и смешать. Дети отлично в это играют в любом возрасте и получают массу удовольствия от того, что просто там ковыряются, делают поделки, строят пещерки…</a:t>
            </a:r>
          </a:p>
          <a:p>
            <a:r>
              <a:rPr lang="ru-RU" dirty="0"/>
              <a:t>Не забывайте про тесто из соли. Это надолго займет ребенка, а главное – это развивающее занятие: полепить из теста, запечь в духовке, раскрасить гуашью или какими-то другими подходящими красками. Все, что касается поделок, аппликаций, здесь вполне уместно – дайте волю фантазии и воображению, необязательно делать что-то по шаблону или какому-то видео уроку из интернета. Позвольте ребенку просто повозиться с фасолью, с тестом, с краской.</a:t>
            </a:r>
          </a:p>
          <a:p>
            <a:r>
              <a:rPr lang="ru-RU" dirty="0"/>
              <a:t> Развивайте у ребенка способности действовать в воображаемой ситуации: постройте вместе домик, порисуйте от пятна, придумайте историю, сделайте коллаж из старых журналов и творческие поделки.</a:t>
            </a:r>
          </a:p>
          <a:p>
            <a:endParaRPr lang="ru-RU" dirty="0"/>
          </a:p>
        </p:txBody>
      </p:sp>
    </p:spTree>
    <p:extLst>
      <p:ext uri="{BB962C8B-B14F-4D97-AF65-F5344CB8AC3E}">
        <p14:creationId xmlns:p14="http://schemas.microsoft.com/office/powerpoint/2010/main" val="344386832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i="1" dirty="0"/>
              <a:t>Карантинное творчество</a:t>
            </a:r>
            <a:endParaRPr lang="ru-RU" dirty="0"/>
          </a:p>
        </p:txBody>
      </p:sp>
      <p:sp>
        <p:nvSpPr>
          <p:cNvPr id="3" name="Объект 2"/>
          <p:cNvSpPr>
            <a:spLocks noGrp="1"/>
          </p:cNvSpPr>
          <p:nvPr>
            <p:ph sz="quarter" idx="13"/>
          </p:nvPr>
        </p:nvSpPr>
        <p:spPr/>
        <p:txBody>
          <a:bodyPr/>
          <a:lstStyle/>
          <a:p>
            <a:r>
              <a:rPr lang="ru-RU" b="1" i="1" dirty="0" smtClean="0"/>
              <a:t>Онлайн-курс </a:t>
            </a:r>
            <a:r>
              <a:rPr lang="ru-RU" b="1" i="1" dirty="0"/>
              <a:t>рисования.</a:t>
            </a:r>
            <a:r>
              <a:rPr lang="ru-RU" dirty="0"/>
              <a:t> </a:t>
            </a:r>
            <a:endParaRPr lang="ru-RU" dirty="0" smtClean="0"/>
          </a:p>
          <a:p>
            <a:r>
              <a:rPr lang="ru-RU" dirty="0"/>
              <a:t>В видео уроках учитель рассказывает и показывает, как нарисовать тот или иной рисунок, демонстрирует как смешивать краски, как работать кистью или карандашами. Уроки подбираются в зависимости от возраста ребенка и от уровня рисования: более сложные или более простые. Вы можете просто включить ребенку урок и заниматься своими делами. Хороший курс рисования можно найти на сайте </a:t>
            </a:r>
            <a:r>
              <a:rPr lang="ru-RU" dirty="0" err="1"/>
              <a:t>Skillberry</a:t>
            </a:r>
            <a:r>
              <a:rPr lang="ru-RU" dirty="0"/>
              <a:t>.</a:t>
            </a:r>
            <a:endParaRPr lang="ru-RU" dirty="0"/>
          </a:p>
        </p:txBody>
      </p:sp>
    </p:spTree>
    <p:extLst>
      <p:ext uri="{BB962C8B-B14F-4D97-AF65-F5344CB8AC3E}">
        <p14:creationId xmlns:p14="http://schemas.microsoft.com/office/powerpoint/2010/main" val="356875879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i="1" dirty="0"/>
              <a:t>Лепка из пластилина, глины, соленого теста</a:t>
            </a:r>
            <a:r>
              <a:rPr lang="ru-RU" dirty="0"/>
              <a:t>. </a:t>
            </a:r>
          </a:p>
        </p:txBody>
      </p:sp>
      <p:sp>
        <p:nvSpPr>
          <p:cNvPr id="3" name="Объект 2"/>
          <p:cNvSpPr>
            <a:spLocks noGrp="1"/>
          </p:cNvSpPr>
          <p:nvPr>
            <p:ph sz="quarter" idx="13"/>
          </p:nvPr>
        </p:nvSpPr>
        <p:spPr/>
        <p:txBody>
          <a:bodyPr>
            <a:normAutofit fontScale="85000" lnSpcReduction="10000"/>
          </a:bodyPr>
          <a:lstStyle/>
          <a:p>
            <a:r>
              <a:rPr lang="ru-RU" b="1" i="1" dirty="0"/>
              <a:t>Лепка из пластилина, глины, соленого теста</a:t>
            </a:r>
            <a:r>
              <a:rPr lang="ru-RU" dirty="0"/>
              <a:t>. Детям постарше можно включать </a:t>
            </a:r>
            <a:r>
              <a:rPr lang="ru-RU" dirty="0">
                <a:hlinkClick r:id="rId2"/>
              </a:rPr>
              <a:t>пошаговые онлайн-уроки лепки</a:t>
            </a:r>
            <a:r>
              <a:rPr lang="ru-RU" dirty="0"/>
              <a:t> из пластилина или даже глины, если у вас есть такая </a:t>
            </a:r>
            <a:r>
              <a:rPr lang="ru-RU" dirty="0" smtClean="0"/>
              <a:t>дома, можно </a:t>
            </a:r>
            <a:r>
              <a:rPr lang="ru-RU" dirty="0"/>
              <a:t>приготовить соленое тесто, из которого </a:t>
            </a:r>
            <a:r>
              <a:rPr lang="ru-RU" dirty="0" smtClean="0"/>
              <a:t>также </a:t>
            </a:r>
            <a:r>
              <a:rPr lang="ru-RU" dirty="0"/>
              <a:t>можно лепить фигурки</a:t>
            </a:r>
            <a:r>
              <a:rPr lang="ru-RU" dirty="0" smtClean="0"/>
              <a:t>.</a:t>
            </a:r>
          </a:p>
          <a:p>
            <a:r>
              <a:rPr lang="ru-RU" b="1" i="1" dirty="0"/>
              <a:t>Создание пластилинового мультфильма.</a:t>
            </a:r>
            <a:r>
              <a:rPr lang="ru-RU" dirty="0"/>
              <a:t> Помните, как в нашем детстве создавали мультфильмы? Теперь у современных детей есть для этого все. Вам понадобится нейтральный фон, смартфон, подставка для камеры или штатив, хорошее освещение, ну и, конечно, пластилиновые фигурки. Устанавливайте фигурки, затем перемещайте их понемногу, снимая на камеру. Придумайте собственный сюжет, можете добавить им реплики. Смонтировать такой мультик можно также прямо на смартфоне. Для этого есть масса подходящих приложений. Например, </a:t>
            </a:r>
            <a:r>
              <a:rPr lang="ru-RU" dirty="0" err="1"/>
              <a:t>Inshot</a:t>
            </a:r>
            <a:r>
              <a:rPr lang="ru-RU" dirty="0"/>
              <a:t>.</a:t>
            </a:r>
            <a:endParaRPr lang="ru-RU" dirty="0"/>
          </a:p>
        </p:txBody>
      </p:sp>
    </p:spTree>
    <p:extLst>
      <p:ext uri="{BB962C8B-B14F-4D97-AF65-F5344CB8AC3E}">
        <p14:creationId xmlns:p14="http://schemas.microsoft.com/office/powerpoint/2010/main" val="365006466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Поделки из подручных средств</a:t>
            </a:r>
            <a:endParaRPr lang="ru-RU" dirty="0"/>
          </a:p>
        </p:txBody>
      </p:sp>
      <p:sp>
        <p:nvSpPr>
          <p:cNvPr id="3" name="Объект 2"/>
          <p:cNvSpPr>
            <a:spLocks noGrp="1"/>
          </p:cNvSpPr>
          <p:nvPr>
            <p:ph sz="quarter" idx="13"/>
          </p:nvPr>
        </p:nvSpPr>
        <p:spPr/>
        <p:txBody>
          <a:bodyPr/>
          <a:lstStyle/>
          <a:p>
            <a:r>
              <a:rPr lang="ru-RU" b="1" i="1" dirty="0">
                <a:hlinkClick r:id="rId2"/>
              </a:rPr>
              <a:t>Поделки</a:t>
            </a:r>
            <a:r>
              <a:rPr lang="ru-RU" b="1" i="1" dirty="0"/>
              <a:t> из подручных материалов.</a:t>
            </a:r>
            <a:r>
              <a:rPr lang="ru-RU" dirty="0"/>
              <a:t> В ход могут идти самые разные предметы, имеющиеся в каждом доме: ватные палочки, вата, ткань, бусинки, картон, цветная бумага, макароны и крупы, все, что может подсказать вам ваша фантазия и интернет-уроки. </a:t>
            </a:r>
            <a:r>
              <a:rPr lang="ru-RU" dirty="0" smtClean="0"/>
              <a:t>Можно устроить театр теней, караоке. Поэтический вечер. </a:t>
            </a:r>
            <a:r>
              <a:rPr lang="ru-RU" b="1" i="1" dirty="0"/>
              <a:t>Картины по номерам.</a:t>
            </a:r>
            <a:r>
              <a:rPr lang="ru-RU" dirty="0"/>
              <a:t> Таких картинок много в интернете, но у вас должны быть указанные на рисунках цвета. Также можно заказать себе настоящие картины по номерам, с красками и кисточками. Раскрашивать такие шедевры можно всей семьей.</a:t>
            </a:r>
            <a:endParaRPr lang="ru-RU" dirty="0"/>
          </a:p>
        </p:txBody>
      </p:sp>
    </p:spTree>
    <p:extLst>
      <p:ext uri="{BB962C8B-B14F-4D97-AF65-F5344CB8AC3E}">
        <p14:creationId xmlns:p14="http://schemas.microsoft.com/office/powerpoint/2010/main" val="186023387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i="1" dirty="0"/>
              <a:t>Карантинные </a:t>
            </a:r>
            <a:r>
              <a:rPr lang="ru-RU" b="1" i="1" dirty="0" err="1" smtClean="0"/>
              <a:t>развивашки</a:t>
            </a:r>
            <a:r>
              <a:rPr lang="ru-RU" dirty="0"/>
              <a:t/>
            </a:r>
            <a:br>
              <a:rPr lang="ru-RU" dirty="0"/>
            </a:br>
            <a:endParaRPr lang="ru-RU" dirty="0"/>
          </a:p>
        </p:txBody>
      </p:sp>
      <p:sp>
        <p:nvSpPr>
          <p:cNvPr id="3" name="Объект 2"/>
          <p:cNvSpPr>
            <a:spLocks noGrp="1"/>
          </p:cNvSpPr>
          <p:nvPr>
            <p:ph sz="quarter" idx="13"/>
          </p:nvPr>
        </p:nvSpPr>
        <p:spPr>
          <a:xfrm>
            <a:off x="913774" y="1793174"/>
            <a:ext cx="10363826" cy="3998025"/>
          </a:xfrm>
        </p:spPr>
        <p:txBody>
          <a:bodyPr>
            <a:normAutofit fontScale="92500" lnSpcReduction="10000"/>
          </a:bodyPr>
          <a:lstStyle/>
          <a:p>
            <a:pPr marL="0" indent="0">
              <a:buNone/>
            </a:pPr>
            <a:r>
              <a:rPr lang="ru-RU" dirty="0" smtClean="0"/>
              <a:t>В </a:t>
            </a:r>
            <a:r>
              <a:rPr lang="ru-RU" dirty="0"/>
              <a:t>этом разделе вас ждет подборка занятий, которые развивают мышление ребенка, внимание, усидчивость, логику, память.</a:t>
            </a:r>
          </a:p>
          <a:p>
            <a:r>
              <a:rPr lang="ru-RU" dirty="0"/>
              <a:t> </a:t>
            </a:r>
            <a:r>
              <a:rPr lang="ru-RU" b="1" i="1" dirty="0"/>
              <a:t>Паззлы</a:t>
            </a:r>
            <a:r>
              <a:rPr lang="ru-RU" b="1" i="1" dirty="0" smtClean="0"/>
              <a:t>. </a:t>
            </a:r>
            <a:r>
              <a:rPr lang="ru-RU" dirty="0"/>
              <a:t>картины из кусочков</a:t>
            </a:r>
            <a:r>
              <a:rPr lang="ru-RU" dirty="0" smtClean="0"/>
              <a:t>. </a:t>
            </a:r>
            <a:r>
              <a:rPr lang="ru-RU" b="1" i="1" dirty="0"/>
              <a:t>Развивающие тетради.</a:t>
            </a:r>
            <a:r>
              <a:rPr lang="ru-RU" dirty="0"/>
              <a:t> Прекрасные развивающие тетради «</a:t>
            </a:r>
            <a:r>
              <a:rPr lang="ru-RU" dirty="0" err="1"/>
              <a:t>кумоны</a:t>
            </a:r>
            <a:r>
              <a:rPr lang="ru-RU" dirty="0"/>
              <a:t>» (</a:t>
            </a:r>
            <a:r>
              <a:rPr lang="ru-RU" dirty="0" err="1"/>
              <a:t>Kumon</a:t>
            </a:r>
            <a:r>
              <a:rPr lang="ru-RU" dirty="0"/>
              <a:t>), их очень любят дети всех возрастов, так как занятия по ним занимают не более 20 минут, а уровни сложности увеличиваются незаметно для ребенка. Похожие тетради для распечатывания можно отыскать на просторах </a:t>
            </a:r>
            <a:r>
              <a:rPr lang="ru-RU" dirty="0" smtClean="0"/>
              <a:t>сети. </a:t>
            </a:r>
            <a:r>
              <a:rPr lang="ru-RU" b="1" i="1" dirty="0"/>
              <a:t>Графические диктанты и зеркальное отражение фигур.</a:t>
            </a:r>
            <a:r>
              <a:rPr lang="ru-RU" dirty="0"/>
              <a:t> Существует 2 варианта такой деятельности. Вы диктуете ребенку, как рисовать линии по клеточкам, либо вы даете ребенку уже нарисованную половинку предмета, и просите его нарисовать на второй половинке его зеркальное отражение. Такие задания можно распечатывать или рисовать в обычной тетради в клеточку.</a:t>
            </a:r>
            <a:endParaRPr lang="ru-RU" dirty="0"/>
          </a:p>
        </p:txBody>
      </p:sp>
    </p:spTree>
    <p:extLst>
      <p:ext uri="{BB962C8B-B14F-4D97-AF65-F5344CB8AC3E}">
        <p14:creationId xmlns:p14="http://schemas.microsoft.com/office/powerpoint/2010/main" val="41556397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775" y="618518"/>
            <a:ext cx="10364451" cy="877774"/>
          </a:xfrm>
        </p:spPr>
        <p:txBody>
          <a:bodyPr/>
          <a:lstStyle/>
          <a:p>
            <a:r>
              <a:rPr lang="ru-RU" dirty="0" smtClean="0"/>
              <a:t>Карантинные  </a:t>
            </a:r>
            <a:r>
              <a:rPr lang="ru-RU" dirty="0" err="1" smtClean="0"/>
              <a:t>развивашки</a:t>
            </a:r>
            <a:endParaRPr lang="ru-RU" dirty="0"/>
          </a:p>
        </p:txBody>
      </p:sp>
      <p:sp>
        <p:nvSpPr>
          <p:cNvPr id="3" name="Объект 2"/>
          <p:cNvSpPr>
            <a:spLocks noGrp="1"/>
          </p:cNvSpPr>
          <p:nvPr>
            <p:ph sz="quarter" idx="13"/>
          </p:nvPr>
        </p:nvSpPr>
        <p:spPr>
          <a:xfrm>
            <a:off x="1413164" y="1365662"/>
            <a:ext cx="9864436" cy="4425537"/>
          </a:xfrm>
        </p:spPr>
        <p:txBody>
          <a:bodyPr>
            <a:normAutofit fontScale="70000" lnSpcReduction="20000"/>
          </a:bodyPr>
          <a:lstStyle/>
          <a:p>
            <a:r>
              <a:rPr lang="ru-RU" b="1" i="1" dirty="0"/>
              <a:t>Создание </a:t>
            </a:r>
            <a:r>
              <a:rPr lang="ru-RU" b="1" i="1" dirty="0" err="1"/>
              <a:t>слайма</a:t>
            </a:r>
            <a:r>
              <a:rPr lang="ru-RU" b="1" i="1" dirty="0"/>
              <a:t>.</a:t>
            </a:r>
            <a:r>
              <a:rPr lang="ru-RU" dirty="0"/>
              <a:t> В интернете есть огромное количество рецептов для </a:t>
            </a:r>
            <a:r>
              <a:rPr lang="ru-RU" dirty="0" err="1"/>
              <a:t>слаймов</a:t>
            </a:r>
            <a:r>
              <a:rPr lang="ru-RU" dirty="0"/>
              <a:t> из тех ингредиентов, которые можно найти дома. Поэкспериментируйте со своим ребенком. Занятие на час точно!</a:t>
            </a:r>
          </a:p>
          <a:p>
            <a:r>
              <a:rPr lang="ru-RU" b="1" i="1" dirty="0"/>
              <a:t>Химические опыты.</a:t>
            </a:r>
            <a:r>
              <a:rPr lang="ru-RU" dirty="0"/>
              <a:t> Некоторые опыты можно сделать с применением подручных материалов прямо у себя дома. Дети очень любят такие зрелищные эксперименты. А заодно учат с вами химию в доступном виде.</a:t>
            </a:r>
          </a:p>
          <a:p>
            <a:r>
              <a:rPr lang="ru-RU" b="1" i="1" dirty="0"/>
              <a:t>Домашнее мыловарение.</a:t>
            </a:r>
            <a:r>
              <a:rPr lang="ru-RU" dirty="0"/>
              <a:t> Все мы теперь моем руки чаще и дольше, а это значит, что лишним мыло не бывает. Вы можете изготовить мыло вместе со своими детками. Наборы для детского мыловарения можно заказать в интернете. В таких коробках уже есть, как правило, все необходимые ингредиенты: мыльная основа, эфирные масла и добавки. Мыльную основу можно заказать и в онлайн-магазинах для мыловаров. Нарежьте 100г такой основы в миску, растопите в микроволновой печке, ни в коем случае не давая закипеть. Добавьте к жидкой основе эфирные масла (если у ребенка нет на них аллергии) — 5-7 капель на 100 г. В качестве добавок можно использовать молотый кофе, мак, шоколад или какао-порошок, кокосовую стружку, молотую овсянку и др. После перемешивания разлейте по формочкам. Идеально подойдут для этого силиконовые формочки для выпечки кексов или даже чисто вымытые детские </a:t>
            </a:r>
            <a:r>
              <a:rPr lang="ru-RU" dirty="0" err="1"/>
              <a:t>пасочки</a:t>
            </a:r>
            <a:r>
              <a:rPr lang="ru-RU" dirty="0"/>
              <a:t> для игр с песком. Помните, что нюхать аромат можно только у застывшего мыла.</a:t>
            </a:r>
            <a:endParaRPr lang="ru-RU" dirty="0"/>
          </a:p>
        </p:txBody>
      </p:sp>
    </p:spTree>
    <p:extLst>
      <p:ext uri="{BB962C8B-B14F-4D97-AF65-F5344CB8AC3E}">
        <p14:creationId xmlns:p14="http://schemas.microsoft.com/office/powerpoint/2010/main" val="24770940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3775" y="618518"/>
            <a:ext cx="10364451" cy="1008402"/>
          </a:xfrm>
        </p:spPr>
        <p:txBody>
          <a:bodyPr>
            <a:normAutofit fontScale="90000"/>
          </a:bodyPr>
          <a:lstStyle/>
          <a:p>
            <a:r>
              <a:rPr lang="ru-RU" b="1" i="1" dirty="0" err="1"/>
              <a:t>ак</a:t>
            </a:r>
            <a:r>
              <a:rPr lang="ru-RU" b="1" i="1" dirty="0"/>
              <a:t> быть с физическими активностями, если площадь квартиры </a:t>
            </a:r>
            <a:r>
              <a:rPr lang="ru-RU" b="1" i="1" dirty="0" smtClean="0"/>
              <a:t>не </a:t>
            </a:r>
            <a:r>
              <a:rPr lang="ru-RU" b="1" i="1" dirty="0"/>
              <a:t>позволяет устраивать марафоны?</a:t>
            </a:r>
            <a:endParaRPr lang="ru-RU" dirty="0"/>
          </a:p>
        </p:txBody>
      </p:sp>
      <p:sp>
        <p:nvSpPr>
          <p:cNvPr id="3" name="Объект 2"/>
          <p:cNvSpPr>
            <a:spLocks noGrp="1"/>
          </p:cNvSpPr>
          <p:nvPr>
            <p:ph sz="quarter" idx="13"/>
          </p:nvPr>
        </p:nvSpPr>
        <p:spPr/>
        <p:txBody>
          <a:bodyPr>
            <a:normAutofit fontScale="85000" lnSpcReduction="20000"/>
          </a:bodyPr>
          <a:lstStyle/>
          <a:p>
            <a:r>
              <a:rPr lang="ru-RU" b="1" i="1" dirty="0"/>
              <a:t>Семейная зарядка с утра</a:t>
            </a:r>
            <a:r>
              <a:rPr lang="ru-RU" dirty="0"/>
              <a:t>. Если до сих пор вы не успевали делать по утрам зарядку, то теперь, при вынужденном карантине, у вас есть на это время. Включайте любого онлайн-тренера, и начинайте выполнять упражнения всей семьей. Зарядка — отличный заряд бодрости и профилактика многих заболеваний</a:t>
            </a:r>
            <a:r>
              <a:rPr lang="ru-RU" dirty="0" smtClean="0"/>
              <a:t>. </a:t>
            </a:r>
            <a:r>
              <a:rPr lang="ru-RU" b="1" i="1" dirty="0"/>
              <a:t>Обруч.</a:t>
            </a:r>
            <a:r>
              <a:rPr lang="ru-RU" dirty="0"/>
              <a:t> Еще один вид активности, который можно применять в условиях квартиры и ограниченного пространства. Обруч — это не только интересное занятие для ребенка, но и тонкая талия у мамы!</a:t>
            </a:r>
          </a:p>
          <a:p>
            <a:r>
              <a:rPr lang="ru-RU" dirty="0"/>
              <a:t>Планки, отжимания, гантели из бутылок с гречкой (надеемся, вы запаслись гречкой?), спортивные эластичные резинки. В ход может идти все, что поможет вам нагружать собственное тело в условиях полного покоя. Устройте собственный домашний спортзал.</a:t>
            </a:r>
          </a:p>
          <a:p>
            <a:r>
              <a:rPr lang="ru-RU" dirty="0"/>
              <a:t/>
            </a:r>
            <a:br>
              <a:rPr lang="ru-RU" dirty="0"/>
            </a:br>
            <a:endParaRPr lang="ru-RU" dirty="0"/>
          </a:p>
        </p:txBody>
      </p:sp>
    </p:spTree>
    <p:extLst>
      <p:ext uri="{BB962C8B-B14F-4D97-AF65-F5344CB8AC3E}">
        <p14:creationId xmlns:p14="http://schemas.microsoft.com/office/powerpoint/2010/main" val="286197076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theme/theme1.xml><?xml version="1.0" encoding="utf-8"?>
<a:theme xmlns:a="http://schemas.openxmlformats.org/drawingml/2006/main" name="Капля">
  <a:themeElements>
    <a:clrScheme name="Капля">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Капля">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апля">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Капля</Template>
  <TotalTime>575</TotalTime>
  <Words>270</Words>
  <Application>Microsoft Office PowerPoint</Application>
  <PresentationFormat>Широкоэкранный</PresentationFormat>
  <Paragraphs>31</Paragraphs>
  <Slides>11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11</vt:i4>
      </vt:variant>
    </vt:vector>
  </HeadingPairs>
  <TitlesOfParts>
    <vt:vector size="15" baseType="lpstr">
      <vt:lpstr>Arial</vt:lpstr>
      <vt:lpstr>Calibri</vt:lpstr>
      <vt:lpstr>Tw Cen MT</vt:lpstr>
      <vt:lpstr>Капля</vt:lpstr>
      <vt:lpstr>Рекомендации для родителей во время само изоляции</vt:lpstr>
      <vt:lpstr>В это сложное для нас всех время, Вы приняли правильное решение и остались со своей семьей дома!</vt:lpstr>
      <vt:lpstr>Игры дома</vt:lpstr>
      <vt:lpstr>Карантинное творчество</vt:lpstr>
      <vt:lpstr>Лепка из пластилина, глины, соленого теста. </vt:lpstr>
      <vt:lpstr>Поделки из подручных средств</vt:lpstr>
      <vt:lpstr>Карантинные развивашки </vt:lpstr>
      <vt:lpstr>Карантинные  развивашки</vt:lpstr>
      <vt:lpstr>ак быть с физическими активностями, если площадь квартиры не позволяет устраивать марафоны?</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Рекомендации для родителей</dc:title>
  <dc:creator>Пользователь Windows</dc:creator>
  <cp:lastModifiedBy>Пользователь Windows</cp:lastModifiedBy>
  <cp:revision>20</cp:revision>
  <dcterms:created xsi:type="dcterms:W3CDTF">2020-04-25T18:40:42Z</dcterms:created>
  <dcterms:modified xsi:type="dcterms:W3CDTF">2020-04-26T17:57:14Z</dcterms:modified>
</cp:coreProperties>
</file>