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5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19BE5-4B52-48FD-A413-55F0CBCF6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FC8446-DD78-4E68-AC69-7F1BD7F2D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237CD-BFA1-4BA6-831A-B734C8A0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5FEC6-C05C-4BB9-8C2F-688FB5BF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04F89-831C-4A1F-BD9D-D2BE77A8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0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2A5B-E49A-4343-9822-71DC0E75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50A423-06D9-460C-98C6-4D19CD262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2AEA7-4E5E-49DD-BA72-51FA5BBA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7C39A-86E6-4FCC-9668-A392EB0F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7FFF7-55C4-4ED2-9EC3-A7DE79E5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6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FD22EF-EACB-475F-8726-0BCF73D4C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252EFC-42EC-4CB6-9540-A1C236B76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13440-1079-48F6-ADCF-6BDF0D32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ECE80-F2DB-4CB2-9E51-5BBB1376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CEA10-4278-42A5-AB33-7A63D987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FE195-632E-486C-8D36-98FA968C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E288E-B52C-43D4-99F9-7EA7F791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DF173-4673-46A2-A37D-998A9C53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B2069-E45C-4722-95C3-5DB8A297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16611-0E34-4FA7-A93F-0E1A73F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01D7F-ECD1-46A0-8C2A-F1FD5424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C21E21-0345-4892-80DC-7C110900E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6BE53-9E69-4674-B6EE-773FB835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9B7E5-B7B4-4B09-AB5A-DE21A3A7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ECC64-343C-40CE-8D34-EF2DFC7A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1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143EA-0FD7-44B4-886C-1CEB6A97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C1549-F379-49FB-A922-4CF156DC6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85D61-40E0-4F56-84A7-4FF1D1F23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AA7F50-5E5E-470B-83E7-198AC8E3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3EC6D-8063-4EE5-AD01-D326C235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9F1394-136D-4194-BD11-849FD14F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6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DA25C-4115-474C-BE4D-625B71CF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32891-4A60-4C48-B86C-D9331328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3C422-FDF4-469F-A0B7-472692A1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34FC4F-612A-4E75-8C7D-235541818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E7F242-58D2-42C8-B682-C85BC23B0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9C680-EF6C-42C6-9FA9-B552B73F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DAE444-D7AE-4115-9233-3EE0073E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BDA5F7-9802-4AF8-A6C4-23C5B869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B8CDF-C7B9-4874-AB0F-F0697CA6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9CEA-F73A-4554-A764-F50C0430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3C1EC8-28EC-43FC-8C5D-A0D98B9C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F00412-3DDA-4310-A075-423C4B86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1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97B3B8-BE05-4056-B17A-89D2CEEC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F9CC50-4FCC-4098-9584-5B642352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EA8DC7-B279-4C2E-B9E9-3BD176D2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2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70BB5-2E67-4171-ABBA-E73D78ED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A85DB-1A0B-4A6E-9327-52765816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6A32D2-0B09-4ED1-BB73-1CE95B937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CEBED-D1FA-4B7C-8D92-40A95969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4556E-EF71-4B6D-8D5A-B04DAC0E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83A669-3F7A-4EFF-86E8-3429C905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2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D158-6004-4F27-A0E6-2C87677B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C4B6AD-B57A-43F9-A891-B5A3E3FBB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C00BE-2EAC-4894-ACE8-15136B62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BF5E8C-0A33-429C-9099-6CD5D19E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623F9E-6666-42F7-92A6-D8783817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B455D-7396-4C05-96E2-0FD446A9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7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7411C-3359-4AE3-B623-613EB64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B68F2-5D93-46F4-B22C-5B4073ED0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91397-5279-44DE-B121-C4F8F132A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F03E-AEFF-44F3-A456-0E13AAB5611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3DC99-B3FC-43E9-B588-CB649230B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35E42-5CF4-4864-AE6D-D9DEA608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49E2-D37B-4AF3-9148-F319F641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06C78-017C-4863-8929-4AD87BAA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" y="2230922"/>
            <a:ext cx="7226235" cy="4100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84917-1604-4DAE-9B0E-13CB699A8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816" y="526190"/>
            <a:ext cx="9890367" cy="1379127"/>
          </a:xfrm>
        </p:spPr>
        <p:txBody>
          <a:bodyPr/>
          <a:lstStyle/>
          <a:p>
            <a:r>
              <a:rPr lang="ru-RU" b="1" dirty="0"/>
              <a:t>Здоровое питание школьника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B73E57-69CC-471A-8659-5D84D9283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360" y="490779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Архипова Наталья Валерьевна, </a:t>
            </a:r>
          </a:p>
          <a:p>
            <a:pPr algn="r"/>
            <a:r>
              <a:rPr lang="ru-RU" sz="1800" dirty="0"/>
              <a:t>медицинская сестра</a:t>
            </a:r>
          </a:p>
          <a:p>
            <a:pPr algn="r"/>
            <a:r>
              <a:rPr lang="ru-RU" dirty="0"/>
              <a:t>Петросян </a:t>
            </a:r>
            <a:r>
              <a:rPr lang="ru-RU" dirty="0" err="1"/>
              <a:t>Рузан</a:t>
            </a:r>
            <a:r>
              <a:rPr lang="ru-RU" dirty="0"/>
              <a:t> </a:t>
            </a:r>
            <a:r>
              <a:rPr lang="ru-RU" dirty="0" err="1"/>
              <a:t>Рубиковна</a:t>
            </a:r>
            <a:r>
              <a:rPr lang="ru-RU" dirty="0"/>
              <a:t>, </a:t>
            </a:r>
          </a:p>
          <a:p>
            <a:pPr algn="r"/>
            <a:r>
              <a:rPr lang="ru-RU" sz="1800" dirty="0"/>
              <a:t>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250896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806A-5D7F-42AA-AF67-0C5930B4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0006A2-154B-4E91-87F4-C8BB0D1E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457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27E28-0395-466F-84E3-AE3BE0E7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8C6F9E-A1E3-4C37-B349-20FE17610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02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62055-FDD3-4BBD-B8A8-5DD22FD2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767D83-574C-4FF9-A63D-E6B77F22D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103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679-0EFD-48BE-A8F5-0DF4135B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FFF1A0-72BB-4126-94B9-B2C97BCFE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823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43811-D3F6-402D-857C-8881695C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E1FD47-4E99-4080-A6E3-5F94D995B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352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F71FB-535D-4203-8F9C-21676D96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C28CF5-C64C-4FBC-8148-3D6B28A80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224" cy="6858000"/>
          </a:xfrm>
        </p:spPr>
      </p:pic>
    </p:spTree>
    <p:extLst>
      <p:ext uri="{BB962C8B-B14F-4D97-AF65-F5344CB8AC3E}">
        <p14:creationId xmlns:p14="http://schemas.microsoft.com/office/powerpoint/2010/main" val="206559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4B34E-4C64-426C-813A-612EFA28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EEE0A7-0403-427B-BFEE-C50CC11C1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217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1615A-037C-45A2-96E0-22662494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3A5826-4164-400F-A2AE-11508FE9E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488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C3EF7-713A-49F4-BCBF-28CA89B3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BDD9A5-E3B1-42B7-9158-982A21FD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657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A4545-0DA4-4EFB-9508-2EB79A31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1A86F6-3D7A-4067-B5D6-041C6FB67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846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37B5D-E95A-46E3-ADDF-4D45A165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35A854-0FEC-497A-84E8-89850FCCB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85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EBDA-1896-460E-A455-5A99E099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CB6FFD-99D8-4EC6-9D63-607BBBA0F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613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B6BC4-C03A-407C-BF96-E9F3B75A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6CB9CE-F8F3-4541-AACB-1C24CCD62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905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1AB57-7B09-4E52-BA55-2ED13CD4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176858-3D91-4185-864F-D53A9E42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948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8724-AFDE-4F40-BF61-F60A4B59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955AE1-E00F-40E9-B2BF-A0CE82A56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820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1E5BF-8A2D-4C6E-9990-C4BA0063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59307E-A1C6-4F9E-934A-E91B5C529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585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1D502-14A2-466C-9060-C5619C98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719220-0AA1-4E1F-A816-5FC48F04E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0"/>
            <a:ext cx="12192000" cy="6786979"/>
          </a:xfrm>
        </p:spPr>
      </p:pic>
    </p:spTree>
    <p:extLst>
      <p:ext uri="{BB962C8B-B14F-4D97-AF65-F5344CB8AC3E}">
        <p14:creationId xmlns:p14="http://schemas.microsoft.com/office/powerpoint/2010/main" val="203780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81AB-7878-48C1-B028-7E89030F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1918A2-0B9C-4498-B2DD-349B67469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741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4718-9839-4762-8E8D-6B46B9A4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37236C-A188-4CBB-B7E1-E8D9016AC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264" cy="6858000"/>
          </a:xfrm>
        </p:spPr>
      </p:pic>
    </p:spTree>
    <p:extLst>
      <p:ext uri="{BB962C8B-B14F-4D97-AF65-F5344CB8AC3E}">
        <p14:creationId xmlns:p14="http://schemas.microsoft.com/office/powerpoint/2010/main" val="1862579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31936-EAB9-4B6B-83B1-7EDC292E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6471A-8F3C-4B9C-8AF4-C9D4C43F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1491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BE01F-0E8C-45A2-AEE5-98BE2890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68C50D-C9C8-4863-B905-AA64B8D38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744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509AE-5547-4EDC-B14A-7116F084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2FEC94-9E3F-4E85-9B54-8FC64CE92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92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F1D5D-5226-4437-87C0-3BB3A45B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B309BB-3296-436E-AC22-45BDB4609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89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18796-BE20-4A48-94B8-01523BAE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971D63-A62F-4410-B457-FF345B721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5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42FC5-2138-4517-8601-BA7ED827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FF8D3C-A078-4B93-9D73-1F9D03EF8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457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AD6EE-8C55-4473-9B0F-9D57764F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2C1512-440B-4C5E-B01F-7EE6D60D8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413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E452-C2C1-4A82-8FCB-EE4D51A8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BF53D3-AC4E-4BF9-AA77-8EFA8B0A4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080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Широкоэкранный</PresentationFormat>
  <Paragraphs>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Здоровое питание 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2022-04-14T07:03:38Z</dcterms:created>
  <dcterms:modified xsi:type="dcterms:W3CDTF">2022-04-14T07:23:29Z</dcterms:modified>
</cp:coreProperties>
</file>